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31" r:id="rId2"/>
    <p:sldId id="560" r:id="rId3"/>
    <p:sldId id="553" r:id="rId4"/>
    <p:sldId id="561" r:id="rId5"/>
    <p:sldId id="559" r:id="rId6"/>
    <p:sldId id="558" r:id="rId7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ine Turner" initials="PT" lastIdx="1" clrIdx="0">
    <p:extLst>
      <p:ext uri="{19B8F6BF-5375-455C-9EA6-DF929625EA0E}">
        <p15:presenceInfo xmlns:p15="http://schemas.microsoft.com/office/powerpoint/2012/main" userId="S-1-5-21-646414829-2372041589-3621669820-113173" providerId="AD"/>
      </p:ext>
    </p:extLst>
  </p:cmAuthor>
  <p:cmAuthor id="2" name="Chris Yates" initials="CY" lastIdx="1" clrIdx="1">
    <p:extLst>
      <p:ext uri="{19B8F6BF-5375-455C-9EA6-DF929625EA0E}">
        <p15:presenceInfo xmlns:p15="http://schemas.microsoft.com/office/powerpoint/2012/main" userId="S-1-5-21-646414829-2372041589-3621669820-940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426"/>
    <a:srgbClr val="005F72"/>
    <a:srgbClr val="325A5A"/>
    <a:srgbClr val="FDC82F"/>
    <a:srgbClr val="93D500"/>
    <a:srgbClr val="FF6D10"/>
    <a:srgbClr val="325A5C"/>
    <a:srgbClr val="A5A5A5"/>
    <a:srgbClr val="006072"/>
    <a:srgbClr val="086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84776" autoAdjust="0"/>
  </p:normalViewPr>
  <p:slideViewPr>
    <p:cSldViewPr snapToGrid="0">
      <p:cViewPr varScale="1">
        <p:scale>
          <a:sx n="57" d="100"/>
          <a:sy n="57" d="100"/>
        </p:scale>
        <p:origin x="96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54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C6268-45BA-476F-AA6E-9343E668C6F1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F0D9C-4B96-410E-B2A7-BB43818661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698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6EB94-470A-4AB1-B6F0-5D068D9067D9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2A250-0DBD-49EA-8FB8-1CE07BCA22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613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2A250-0DBD-49EA-8FB8-1CE07BCA22D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24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2A250-0DBD-49EA-8FB8-1CE07BCA22DB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30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325A5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25A5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07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41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92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09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47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28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63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61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20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50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11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F9C56-22F8-4CB5-916A-FE580F12CBDB}" type="datetimeFigureOut">
              <a:rPr lang="en-GB" smtClean="0"/>
              <a:t>23/10/2020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7BC8-311D-479B-B852-C45DC656234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CCF2AE7F-F002-48CB-ADCE-F37C1DD33AFF" descr="image00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400" y="365125"/>
            <a:ext cx="2946400" cy="66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0" y="63119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325A5A"/>
                </a:solidFill>
              </a:rPr>
              <a:t>Sandwell Children’s Trust | </a:t>
            </a:r>
            <a:r>
              <a:rPr lang="en-GB" b="1" dirty="0">
                <a:solidFill>
                  <a:srgbClr val="393B48"/>
                </a:solidFill>
              </a:rPr>
              <a:t>Improving the lives of children and young people </a:t>
            </a:r>
            <a:r>
              <a:rPr lang="en-GB" b="1" dirty="0">
                <a:solidFill>
                  <a:srgbClr val="325A5A"/>
                </a:solidFill>
              </a:rPr>
              <a:t>| www.sandwellchildrenstrust.org</a:t>
            </a:r>
          </a:p>
        </p:txBody>
      </p:sp>
    </p:spTree>
    <p:extLst>
      <p:ext uri="{BB962C8B-B14F-4D97-AF65-F5344CB8AC3E}">
        <p14:creationId xmlns:p14="http://schemas.microsoft.com/office/powerpoint/2010/main" val="420325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AF86E9-E857-45FF-A30F-84A34355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6643" y="1842152"/>
            <a:ext cx="8191500" cy="2090058"/>
          </a:xfrm>
        </p:spPr>
        <p:txBody>
          <a:bodyPr>
            <a:noAutofit/>
          </a:bodyPr>
          <a:lstStyle/>
          <a:p>
            <a:pPr algn="ctr"/>
            <a:br>
              <a:rPr lang="en-GB" b="1" dirty="0">
                <a:solidFill>
                  <a:prstClr val="black"/>
                </a:solidFill>
                <a:latin typeface="Calibri"/>
              </a:rPr>
            </a:br>
            <a:r>
              <a:rPr lang="en-GB" b="1" dirty="0">
                <a:solidFill>
                  <a:srgbClr val="325A5B"/>
                </a:solidFill>
                <a:latin typeface="Calibri"/>
              </a:rPr>
              <a:t>Ofsted Fostering Assurance Visit Feedback</a:t>
            </a:r>
            <a:br>
              <a:rPr lang="en-GB" b="1" dirty="0">
                <a:solidFill>
                  <a:srgbClr val="325A5B"/>
                </a:solidFill>
                <a:latin typeface="Calibri"/>
              </a:rPr>
            </a:br>
            <a:r>
              <a:rPr lang="en-GB" b="1" dirty="0">
                <a:solidFill>
                  <a:srgbClr val="325A5B"/>
                </a:solidFill>
                <a:latin typeface="Calibri"/>
              </a:rPr>
              <a:t>20 – 21 October 2020</a:t>
            </a:r>
            <a:br>
              <a:rPr lang="en-GB" b="1" dirty="0">
                <a:solidFill>
                  <a:prstClr val="black"/>
                </a:solidFill>
                <a:latin typeface="Calibri"/>
              </a:rPr>
            </a:br>
            <a:endParaRPr lang="en-GB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38D7CC-5F04-4822-894C-C021F4CDC10A}"/>
              </a:ext>
            </a:extLst>
          </p:cNvPr>
          <p:cNvSpPr/>
          <p:nvPr/>
        </p:nvSpPr>
        <p:spPr>
          <a:xfrm>
            <a:off x="1740765" y="393221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Frances Craven – Chief Executive</a:t>
            </a:r>
          </a:p>
          <a:p>
            <a:pPr algn="ctr"/>
            <a:r>
              <a:rPr lang="en-GB" sz="2400" b="1" dirty="0"/>
              <a:t>Pauline Turner – Director of Operations</a:t>
            </a:r>
          </a:p>
          <a:p>
            <a:pPr algn="ctr"/>
            <a:r>
              <a:rPr lang="en-GB" sz="2400" b="1" dirty="0"/>
              <a:t>Shanti Eaves – Head of Service</a:t>
            </a:r>
          </a:p>
          <a:p>
            <a:pPr algn="ctr"/>
            <a:r>
              <a:rPr lang="en-GB" sz="2400" b="1" dirty="0"/>
              <a:t>Andrew Logie – Registered Manager</a:t>
            </a:r>
          </a:p>
        </p:txBody>
      </p:sp>
    </p:spTree>
    <p:extLst>
      <p:ext uri="{BB962C8B-B14F-4D97-AF65-F5344CB8AC3E}">
        <p14:creationId xmlns:p14="http://schemas.microsoft.com/office/powerpoint/2010/main" val="190272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680E8-5057-4EC2-BE89-BFF1AC67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325A5B"/>
                </a:solidFill>
                <a:latin typeface="+mn-lt"/>
              </a:rPr>
              <a:t>Purpose of the Assurance Visit</a:t>
            </a:r>
            <a:endParaRPr lang="en-GB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31D7F-1803-4789-B387-86D6D22A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/>
              <a:t>To answer the following questions: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- 	are children well cared for</a:t>
            </a:r>
          </a:p>
          <a:p>
            <a:pPr marL="0" indent="0">
              <a:buNone/>
            </a:pPr>
            <a:r>
              <a:rPr lang="en-GB" sz="4000" dirty="0"/>
              <a:t>- 	are children safe</a:t>
            </a:r>
          </a:p>
          <a:p>
            <a:pPr marL="0" indent="0">
              <a:buNone/>
            </a:pPr>
            <a:r>
              <a:rPr lang="en-GB" sz="4000" dirty="0"/>
              <a:t>- 	do we have appropriate leadership and    	management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5820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D2A9-22EE-482E-96F8-BC0E07F0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985"/>
            <a:ext cx="10515600" cy="896031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325A5B"/>
                </a:solidFill>
                <a:latin typeface="+mn-lt"/>
              </a:rPr>
              <a:t>Strengths – what the inspectors</a:t>
            </a:r>
            <a:br>
              <a:rPr lang="en-GB" b="1" dirty="0">
                <a:solidFill>
                  <a:srgbClr val="325A5B"/>
                </a:solidFill>
                <a:latin typeface="+mn-lt"/>
              </a:rPr>
            </a:br>
            <a:r>
              <a:rPr lang="en-GB" b="1" dirty="0">
                <a:solidFill>
                  <a:srgbClr val="325A5B"/>
                </a:solidFill>
                <a:latin typeface="+mn-lt"/>
              </a:rPr>
              <a:t>told 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4472A-46A3-4036-8587-FFBE18BA6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157"/>
            <a:ext cx="10515600" cy="4880097"/>
          </a:xfrm>
        </p:spPr>
        <p:txBody>
          <a:bodyPr>
            <a:normAutofit/>
          </a:bodyPr>
          <a:lstStyle/>
          <a:p>
            <a:r>
              <a:rPr lang="en-GB" sz="3200" dirty="0"/>
              <a:t>Children are well cared for and supported</a:t>
            </a:r>
          </a:p>
          <a:p>
            <a:r>
              <a:rPr lang="en-GB" sz="3200" dirty="0"/>
              <a:t>Supervising Social Workers focussed on children as well as carers</a:t>
            </a:r>
          </a:p>
          <a:p>
            <a:r>
              <a:rPr lang="en-GB" sz="3200" dirty="0"/>
              <a:t>Good support throughout the pandemic – food parcels, carers newsletter, individual risk assessments</a:t>
            </a:r>
          </a:p>
          <a:p>
            <a:r>
              <a:rPr lang="en-GB" sz="3200" dirty="0"/>
              <a:t>Our carers are good advocates for our children</a:t>
            </a:r>
          </a:p>
          <a:p>
            <a:r>
              <a:rPr lang="en-GB" sz="3200" dirty="0"/>
              <a:t>Good quality panel minutes</a:t>
            </a:r>
          </a:p>
          <a:p>
            <a:r>
              <a:rPr lang="en-GB" sz="3200" dirty="0"/>
              <a:t>Strong leadership and management supported by positive feedback from staff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9032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D2A9-22EE-482E-96F8-BC0E07F0D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985"/>
            <a:ext cx="10515600" cy="896031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325A5B"/>
                </a:solidFill>
                <a:latin typeface="+mn-lt"/>
              </a:rPr>
              <a:t>Strengths continued – what the </a:t>
            </a:r>
            <a:br>
              <a:rPr lang="en-GB" b="1" dirty="0">
                <a:solidFill>
                  <a:srgbClr val="325A5B"/>
                </a:solidFill>
                <a:latin typeface="+mn-lt"/>
              </a:rPr>
            </a:br>
            <a:r>
              <a:rPr lang="en-GB" b="1" dirty="0">
                <a:solidFill>
                  <a:srgbClr val="325A5B"/>
                </a:solidFill>
                <a:latin typeface="+mn-lt"/>
              </a:rPr>
              <a:t>inspectors told us…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4472A-46A3-4036-8587-FFBE18BA6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157"/>
            <a:ext cx="10515600" cy="4880097"/>
          </a:xfrm>
        </p:spPr>
        <p:txBody>
          <a:bodyPr>
            <a:normAutofit/>
          </a:bodyPr>
          <a:lstStyle/>
          <a:p>
            <a:r>
              <a:rPr lang="en-GB" sz="3200" dirty="0"/>
              <a:t>Improved technology – use of MS Teams</a:t>
            </a:r>
          </a:p>
          <a:p>
            <a:r>
              <a:rPr lang="en-GB" sz="3200" dirty="0"/>
              <a:t>Ongoing recruitment of permanent staff</a:t>
            </a:r>
          </a:p>
          <a:p>
            <a:r>
              <a:rPr lang="en-GB" sz="3200" dirty="0"/>
              <a:t>Training is an improved picture</a:t>
            </a:r>
          </a:p>
          <a:p>
            <a:r>
              <a:rPr lang="en-GB" sz="3200" dirty="0"/>
              <a:t>Improved management oversight</a:t>
            </a:r>
          </a:p>
          <a:p>
            <a:r>
              <a:rPr lang="en-GB" sz="3200" dirty="0"/>
              <a:t>Identifying new and brighter ways of marketing and recruitment</a:t>
            </a:r>
          </a:p>
          <a:p>
            <a:r>
              <a:rPr lang="en-GB" sz="3200" dirty="0"/>
              <a:t>Improved carer supervision</a:t>
            </a:r>
          </a:p>
          <a:p>
            <a:r>
              <a:rPr lang="en-GB" sz="3200" dirty="0"/>
              <a:t>We know our children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0291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680E8-5057-4EC2-BE89-BFF1AC67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325A5B"/>
                </a:solidFill>
                <a:latin typeface="Calibri"/>
              </a:rPr>
              <a:t>Our ongoing improvement journey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31D7F-1803-4789-B387-86D6D22A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All foster carers who transferred to the Trust must be reviewed by panel before 31 March 2021</a:t>
            </a:r>
          </a:p>
          <a:p>
            <a:r>
              <a:rPr lang="en-GB" sz="3200" dirty="0"/>
              <a:t>Obtain information from carers in a more timely manner eg injuries, missing etc</a:t>
            </a:r>
          </a:p>
          <a:p>
            <a:r>
              <a:rPr lang="en-GB" sz="3200" dirty="0"/>
              <a:t>Improve communication with fostering panel members</a:t>
            </a:r>
          </a:p>
          <a:p>
            <a:r>
              <a:rPr lang="en-GB" sz="3200" dirty="0"/>
              <a:t>Improve sharing information with carers eg risk assessments</a:t>
            </a:r>
          </a:p>
          <a:p>
            <a:r>
              <a:rPr lang="en-GB" sz="3200" dirty="0"/>
              <a:t>Continue the good work started regarding training and TSD for our carers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3700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4157"/>
            <a:ext cx="10515600" cy="678317"/>
          </a:xfrm>
        </p:spPr>
        <p:txBody>
          <a:bodyPr>
            <a:normAutofit fontScale="90000"/>
          </a:bodyPr>
          <a:lstStyle/>
          <a:p>
            <a:endParaRPr lang="en-GB" b="1" dirty="0">
              <a:solidFill>
                <a:srgbClr val="325A5B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B8A6A58-470F-498E-92F1-A6FAF2B5D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64156" y="5533732"/>
            <a:ext cx="3529890" cy="8108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C556AA-303B-4F30-B609-FF6360EF9223}"/>
              </a:ext>
            </a:extLst>
          </p:cNvPr>
          <p:cNvSpPr/>
          <p:nvPr/>
        </p:nvSpPr>
        <p:spPr>
          <a:xfrm>
            <a:off x="1037823" y="2404822"/>
            <a:ext cx="104114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8000" b="1" kern="0" dirty="0">
                <a:solidFill>
                  <a:prstClr val="black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2687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lti Agency Partnership Working June 2018" id="{0C2F7291-706A-44D6-8B06-69886A75B039}" vid="{175D4771-4E7B-4E53-B740-24792447A4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13882</TotalTime>
  <Words>202</Words>
  <Application>Microsoft Office PowerPoint</Application>
  <PresentationFormat>Widescreen</PresentationFormat>
  <Paragraphs>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Ofsted Fostering Assurance Visit Feedback 20 – 21 October 2020 </vt:lpstr>
      <vt:lpstr>Purpose of the Assurance Visit</vt:lpstr>
      <vt:lpstr>Strengths – what the inspectors told us…</vt:lpstr>
      <vt:lpstr>Strengths continued – what the  inspectors told us…</vt:lpstr>
      <vt:lpstr>Our ongoing improvement journey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AGENCY PARTNERSHIP WORKING  SANDWELL CHILDRENS TRUST</dc:title>
  <dc:creator>Chris Yates</dc:creator>
  <cp:lastModifiedBy>Jackie Hodgkins</cp:lastModifiedBy>
  <cp:revision>523</cp:revision>
  <cp:lastPrinted>2020-03-10T17:07:45Z</cp:lastPrinted>
  <dcterms:created xsi:type="dcterms:W3CDTF">2018-07-02T09:10:50Z</dcterms:created>
  <dcterms:modified xsi:type="dcterms:W3CDTF">2020-10-23T11:07:19Z</dcterms:modified>
</cp:coreProperties>
</file>